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79" r:id="rId7"/>
    <p:sldId id="261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2" r:id="rId16"/>
    <p:sldId id="274" r:id="rId17"/>
    <p:sldId id="275" r:id="rId18"/>
    <p:sldId id="276" r:id="rId19"/>
    <p:sldId id="277" r:id="rId20"/>
    <p:sldId id="278" r:id="rId21"/>
  </p:sldIdLst>
  <p:sldSz cx="9144000" cy="5143500" type="screen16x9"/>
  <p:notesSz cx="6858000" cy="9144000"/>
  <p:embeddedFontLst>
    <p:embeddedFont>
      <p:font typeface="Nanum Gothic" charset="-127"/>
      <p:regular r:id="rId23"/>
      <p:bold r:id="rId24"/>
    </p:embeddedFont>
    <p:embeddedFont>
      <p:font typeface="NanumGothic ExtraBold" charset="-127"/>
      <p:bold r:id="rId25"/>
    </p:embeddedFont>
    <p:embeddedFont>
      <p:font typeface="Do Hyeon" charset="-127"/>
      <p:regular r:id="rId26"/>
    </p:embeddedFont>
    <p:embeddedFont>
      <p:font typeface="Catamaran ExtraBold" charset="0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57" d="100"/>
          <a:sy n="157" d="100"/>
        </p:scale>
        <p:origin x="-294" y="2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676070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c2c14bfcb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c2c14bfcb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c2c14bfcb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c2c14bfcb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c2c14bfcb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c2c14bfcb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c2c14bfcb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c2c14bfcb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c2c14bfcb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c2c14bfcb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c2c14bfcb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c2c14bfcb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c2c14bfcb_0_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c2c14bfcb_0_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7c2c14bfcb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7c2c14bfcb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c2c14bfcb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c2c14bfcb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7c3aa0675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7c3aa0675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c2c14bfcb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7c2c14bfcb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7c2c14bfcb_0_4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7c2c14bfcb_0_4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c2c14bfc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c2c14bfc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c2c14bfc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c2c14bfcb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c2c14bfc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7c2c14bfc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c2c14bfcb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c2c14bfcb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c2c14bfc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c2c14bfc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c2c14bfcb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c2c14bfcb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c2c14bfcb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c2c14bfcb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6.png"/><Relationship Id="rId4" Type="http://schemas.openxmlformats.org/officeDocument/2006/relationships/image" Target="../media/image5.png"/><Relationship Id="rId9" Type="http://schemas.openxmlformats.org/officeDocument/2006/relationships/image" Target="../media/image15.png"/><Relationship Id="rId1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pfolio.dothome.co.k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71650" y="60225"/>
            <a:ext cx="8997000" cy="5016300"/>
          </a:xfrm>
          <a:prstGeom prst="rect">
            <a:avLst/>
          </a:prstGeom>
          <a:solidFill>
            <a:srgbClr val="FFFFFF"/>
          </a:solidFill>
          <a:ln w="228600" cap="flat" cmpd="sng">
            <a:solidFill>
              <a:srgbClr val="CFDE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923" y="1706775"/>
            <a:ext cx="1176175" cy="13392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32000"/>
              </a:srgbClr>
            </a:outerShdw>
          </a:effectLst>
        </p:spPr>
      </p:pic>
      <p:sp>
        <p:nvSpPr>
          <p:cNvPr id="56" name="Google Shape;56;p13"/>
          <p:cNvSpPr txBox="1"/>
          <p:nvPr/>
        </p:nvSpPr>
        <p:spPr>
          <a:xfrm>
            <a:off x="3335450" y="2261225"/>
            <a:ext cx="271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666666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PORTFOLIO</a:t>
            </a:r>
            <a:endParaRPr sz="3300">
              <a:solidFill>
                <a:srgbClr val="666666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213" y="2067825"/>
            <a:ext cx="215600" cy="2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ICON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94" name="Google Shape;19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2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22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8" name="Google Shape;198;p22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9" name="Google Shape;199;p22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22"/>
          <p:cNvGrpSpPr/>
          <p:nvPr/>
        </p:nvGrpSpPr>
        <p:grpSpPr>
          <a:xfrm>
            <a:off x="1560135" y="1706000"/>
            <a:ext cx="1914525" cy="459250"/>
            <a:chOff x="5203573" y="1629800"/>
            <a:chExt cx="1914525" cy="459250"/>
          </a:xfrm>
        </p:grpSpPr>
        <p:pic>
          <p:nvPicPr>
            <p:cNvPr id="201" name="Google Shape;201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3573" y="1633547"/>
              <a:ext cx="446695" cy="4517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658839" y="1629800"/>
              <a:ext cx="459259" cy="45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90949" y="1633547"/>
              <a:ext cx="446695" cy="4517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" name="Google Shape;204;p22"/>
          <p:cNvSpPr txBox="1"/>
          <p:nvPr/>
        </p:nvSpPr>
        <p:spPr>
          <a:xfrm>
            <a:off x="2111350" y="3191985"/>
            <a:ext cx="812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SUB PAGE</a:t>
            </a:r>
            <a:endParaRPr sz="10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5" name="Google Shape;205;p22"/>
          <p:cNvSpPr txBox="1"/>
          <p:nvPr/>
        </p:nvSpPr>
        <p:spPr>
          <a:xfrm>
            <a:off x="5853525" y="3221977"/>
            <a:ext cx="1192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ABOUT PAGE</a:t>
            </a:r>
            <a:endParaRPr sz="10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4334" y="1629797"/>
            <a:ext cx="496220" cy="487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19351" y="2315798"/>
            <a:ext cx="526164" cy="49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12450" y="2322215"/>
            <a:ext cx="491942" cy="483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71340" y="2307243"/>
            <a:ext cx="521886" cy="513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095347" y="1608411"/>
            <a:ext cx="513331" cy="509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75607" y="1610550"/>
            <a:ext cx="513331" cy="5047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22"/>
          <p:cNvGrpSpPr/>
          <p:nvPr/>
        </p:nvGrpSpPr>
        <p:grpSpPr>
          <a:xfrm>
            <a:off x="1560125" y="2383450"/>
            <a:ext cx="1837950" cy="399050"/>
            <a:chOff x="1560125" y="2307250"/>
            <a:chExt cx="1837950" cy="399050"/>
          </a:xfrm>
        </p:grpSpPr>
        <p:pic>
          <p:nvPicPr>
            <p:cNvPr id="213" name="Google Shape;213;p2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999025" y="2307250"/>
              <a:ext cx="399050" cy="39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2279575" y="2307250"/>
              <a:ext cx="399050" cy="399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560125" y="2307250"/>
              <a:ext cx="399050" cy="399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/>
          <p:nvPr/>
        </p:nvSpPr>
        <p:spPr>
          <a:xfrm>
            <a:off x="71650" y="60225"/>
            <a:ext cx="8997000" cy="5016300"/>
          </a:xfrm>
          <a:prstGeom prst="rect">
            <a:avLst/>
          </a:prstGeom>
          <a:solidFill>
            <a:srgbClr val="FFFFFF"/>
          </a:solidFill>
          <a:ln w="228600" cap="flat" cmpd="sng">
            <a:solidFill>
              <a:srgbClr val="CFDE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3"/>
          <p:cNvSpPr txBox="1"/>
          <p:nvPr/>
        </p:nvSpPr>
        <p:spPr>
          <a:xfrm>
            <a:off x="3271750" y="2125850"/>
            <a:ext cx="271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666666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SCREEN</a:t>
            </a:r>
            <a:endParaRPr sz="3300">
              <a:solidFill>
                <a:srgbClr val="666666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4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MAIN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" name="Google Shape;228;p24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229" name="Google Shape;229;p24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24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24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24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33" name="Google Shape;2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150" y="888837"/>
            <a:ext cx="6088349" cy="305528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/>
        </p:nvSpPr>
        <p:spPr>
          <a:xfrm>
            <a:off x="2699792" y="4128150"/>
            <a:ext cx="3793156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메인 페이지이며 잠시의 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Delay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후 포트폴리오 페이지로 이동합니다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8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122" name="Picture 2" descr="D:\portfolio\landingPage\ppt Ma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661" y="855886"/>
            <a:ext cx="6831528" cy="315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WORK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53" name="Google Shape;25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26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255" name="Google Shape;255;p26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26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26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26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9" name="Google Shape;259;p26"/>
          <p:cNvSpPr txBox="1"/>
          <p:nvPr/>
        </p:nvSpPr>
        <p:spPr>
          <a:xfrm>
            <a:off x="2146996" y="4128150"/>
            <a:ext cx="4441228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좌측에 해당 포트폴리오에 대한 간단한 설명을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우측에는 해당 포트폴리오의 </a:t>
            </a:r>
            <a:r>
              <a:rPr lang="ko-KR" altLang="en-US" sz="800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디바이스별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인덱스 페이지로 구성하였고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사이트 </a:t>
            </a:r>
            <a:r>
              <a:rPr lang="ko-KR" altLang="en-US" sz="800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바로가기를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누르면 해당 페이지로 이동하게끔 설정하였습니다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8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0" name="Google Shape;2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375" y="888825"/>
            <a:ext cx="6088350" cy="3064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D:\portfolio\landingPage\project p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583" y="856267"/>
            <a:ext cx="6517934" cy="316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5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MENU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40" name="Google Shape;2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25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242" name="Google Shape;242;p25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3" name="Google Shape;243;p25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4" name="Google Shape;244;p25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5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6" name="Google Shape;246;p25"/>
          <p:cNvSpPr txBox="1"/>
          <p:nvPr/>
        </p:nvSpPr>
        <p:spPr>
          <a:xfrm>
            <a:off x="3083100" y="4128150"/>
            <a:ext cx="2802600" cy="3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버거메뉴를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클릭하면 나타나는 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2depth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메뉴이며 해당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메뉴를 클릭하여 다른 페이지로 이동 할 수 있습니다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8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7" name="Google Shape;2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138" y="888825"/>
            <a:ext cx="6088373" cy="305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D:\portfolio\landingPage\ppt 2dept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864485"/>
            <a:ext cx="6754052" cy="3106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9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ABOUT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293" name="Google Shape;2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29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295" name="Google Shape;295;p29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6" name="Google Shape;296;p29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7" name="Google Shape;297;p29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8" name="Google Shape;298;p29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9" name="Google Shape;299;p29"/>
          <p:cNvSpPr txBox="1"/>
          <p:nvPr/>
        </p:nvSpPr>
        <p:spPr>
          <a:xfrm>
            <a:off x="3298050" y="4036175"/>
            <a:ext cx="30876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간단한 프로필과 사용할 수 있는 스킬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가고 싶은 회사에 대한 이야기가 있습니다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8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1375" y="888825"/>
            <a:ext cx="6088352" cy="3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D:\portfolio\landingPage\about p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50" y="878239"/>
            <a:ext cx="6680999" cy="325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DESIGN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19" name="Google Shape;3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0" name="Google Shape;320;p31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321" name="Google Shape;321;p31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31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3" name="Google Shape;323;p31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4" name="Google Shape;324;p31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5" name="Google Shape;325;p31"/>
          <p:cNvSpPr txBox="1"/>
          <p:nvPr/>
        </p:nvSpPr>
        <p:spPr>
          <a:xfrm>
            <a:off x="3059832" y="3939902"/>
            <a:ext cx="3087600" cy="5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포트폴리오 리스트를 작성하여 제작된 포트폴리오를  </a:t>
            </a:r>
            <a:endParaRPr lang="en-US" altLang="ko-KR" sz="800" dirty="0" smtClean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한번에 볼 수 있습니다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8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050" name="Picture 2" descr="C:\Users\Administrator.Sc-202003181157\Desktop\ppt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25" y="1065444"/>
            <a:ext cx="7507805" cy="271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2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CONTACT</a:t>
            </a:r>
            <a:endParaRPr sz="8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32" name="Google Shape;3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32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334" name="Google Shape;334;p32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5" name="Google Shape;335;p32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32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7" name="Google Shape;337;p32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38" name="Google Shape;338;p32"/>
          <p:cNvSpPr txBox="1"/>
          <p:nvPr/>
        </p:nvSpPr>
        <p:spPr>
          <a:xfrm>
            <a:off x="3306000" y="3953700"/>
            <a:ext cx="3087600" cy="73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7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CONTACT </a:t>
            </a:r>
            <a:r>
              <a:rPr lang="ko-KR" altLang="en-US" sz="7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페이지로 끝나며</a:t>
            </a:r>
            <a:r>
              <a:rPr lang="en-US" altLang="ko-KR" sz="7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email, </a:t>
            </a:r>
            <a:r>
              <a:rPr lang="en-US" altLang="ko-KR" sz="700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tel</a:t>
            </a:r>
            <a:r>
              <a:rPr lang="en-US" altLang="ko-KR" sz="7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en-US" altLang="ko-KR" sz="700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github</a:t>
            </a:r>
            <a:r>
              <a:rPr lang="ko-KR" altLang="en-US" sz="7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로 연결 할 수 있는 링크가 있고</a:t>
            </a:r>
            <a:r>
              <a:rPr lang="en-US" altLang="ko-KR" sz="7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7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메시지를 남길 수 있습니다</a:t>
            </a:r>
            <a:r>
              <a:rPr lang="en-US" altLang="ko-KR" sz="7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700" dirty="0" smtClean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9" name="Google Shape;3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450" y="888825"/>
            <a:ext cx="6084276" cy="30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D:\portfolio\landingPage\contact pag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150" y="802302"/>
            <a:ext cx="6670391" cy="323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3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제작후기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45" name="Google Shape;34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33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347" name="Google Shape;347;p33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8" name="Google Shape;348;p33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9" name="Google Shape;349;p33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0" name="Google Shape;350;p33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1" name="Google Shape;351;p33"/>
          <p:cNvSpPr txBox="1"/>
          <p:nvPr/>
        </p:nvSpPr>
        <p:spPr>
          <a:xfrm>
            <a:off x="2308975" y="915566"/>
            <a:ext cx="49047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처</a:t>
            </a:r>
            <a:r>
              <a:rPr lang="ko-KR" altLang="en-US" sz="8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음</a:t>
            </a:r>
            <a:r>
              <a:rPr lang="ko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8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포트폴리오를 만들면서 </a:t>
            </a:r>
            <a:r>
              <a:rPr lang="en-US" altLang="ko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“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내가 잘 할 수 있을까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?”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대한 의구심이 많았습니다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ko-KR" altLang="en-US" sz="800" b="1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</a:t>
            </a:r>
            <a:r>
              <a:rPr lang="ko-KR" altLang="en-US" sz="800" b="1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800" b="1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엔드</a:t>
            </a:r>
            <a:r>
              <a:rPr lang="ko-KR" altLang="en-US" sz="800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와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전혀 관련 없는 학과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전무한 지식</a:t>
            </a:r>
            <a:r>
              <a:rPr lang="ko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lang="en-US" altLang="ko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800" b="1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</a:t>
            </a:r>
            <a:r>
              <a:rPr lang="ko-KR" altLang="en-US" sz="800" b="1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800" b="1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엔드</a:t>
            </a:r>
            <a:r>
              <a:rPr lang="ko-KR" altLang="en-US" sz="800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에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대한 회의감이 많이 있었고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이 분야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대해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그리고 스스로가</a:t>
            </a:r>
            <a:r>
              <a:rPr lang="ko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능력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발휘를</a:t>
            </a:r>
            <a:r>
              <a:rPr lang="ko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8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할 수 있을 지에 대한 의구심이 컸습니다</a:t>
            </a:r>
            <a:r>
              <a:rPr lang="ko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lang="en-US" altLang="ko" sz="800" dirty="0" smtClean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" sz="800" dirty="0" smtClean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그러나 미흡하더라도 도전을 멈추지 않았고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어렵더라도 포기 하지 않았습니다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 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포트폴리오 구성요소를 하나씩 채워갈 때마다 처음의 의구심보다는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“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구현 되어지는 결과물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에 대한 호기심과 즐거움이 스스로를 움직이게 만들었다고 생각합니다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lang="en-US" altLang="ko" sz="800" dirty="0" smtClean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b="1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프론트</a:t>
            </a:r>
            <a:r>
              <a:rPr lang="ko-KR" altLang="en-US" sz="800" b="1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800" b="1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엔드</a:t>
            </a:r>
            <a:r>
              <a:rPr lang="ko-KR" altLang="en-US" sz="800" dirty="0" err="1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에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도전하면서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디자인에는 정말 재능이 없었고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코딩에는 더 재능이 없었기에 매우 힘들었습니다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endParaRPr sz="8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그러나 힘든 과정을 거치며 포트폴리오를 만들어 냈고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미완성된 부분이 아직은 많이 있지만 웹 구현과 개발에 대해서 배울 점이 많아 즐거웠다고 생각합니다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  <a:r>
              <a:rPr lang="ko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lang="en-US" altLang="ko" sz="800" dirty="0" smtClean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새로운 분야에 대해서 도전을 하는 것은 두려움을 불러일으키지만 그 과정을 겪어 나가며 변하는 스스로의 모습을 기대한다면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결코 의미 없는 도전이 아닌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자신을 변화시키고 새로운 능력을 부여해 나가는 의미 있는 도전이라고 생각합니다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 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800" dirty="0" smtClean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아직은 많이 미흡하지만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lang="ko-KR" altLang="en-US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즐거운 포트폴리오 제작이었다고 생각합니다</a:t>
            </a:r>
            <a:r>
              <a:rPr lang="en-US" altLang="ko-KR" sz="800" dirty="0" smtClean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8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4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포트폴리오 URL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34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359" name="Google Shape;359;p34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" name="Google Shape;360;p34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1" name="Google Shape;361;p34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2" name="Google Shape;362;p34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3" name="Google Shape;363;p34"/>
          <p:cNvSpPr txBox="1"/>
          <p:nvPr/>
        </p:nvSpPr>
        <p:spPr>
          <a:xfrm>
            <a:off x="2083675" y="2056550"/>
            <a:ext cx="48918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dirty="0">
                <a:solidFill>
                  <a:srgbClr val="666666"/>
                </a:solidFill>
                <a:uFill>
                  <a:noFill/>
                </a:uFill>
                <a:hlinkClick r:id="rId4"/>
              </a:rPr>
              <a:t>http</a:t>
            </a:r>
            <a:r>
              <a:rPr lang="ko" sz="2500" dirty="0" smtClean="0">
                <a:solidFill>
                  <a:srgbClr val="666666"/>
                </a:solidFill>
                <a:uFill>
                  <a:noFill/>
                </a:uFill>
                <a:hlinkClick r:id="rId4"/>
              </a:rPr>
              <a:t>://</a:t>
            </a:r>
            <a:r>
              <a:rPr lang="en-US" altLang="ko" sz="2500" smtClean="0">
                <a:solidFill>
                  <a:srgbClr val="666666"/>
                </a:solidFill>
                <a:uFill>
                  <a:noFill/>
                </a:uFill>
                <a:hlinkClick r:id="rId4"/>
              </a:rPr>
              <a:t>pfolio</a:t>
            </a:r>
            <a:r>
              <a:rPr lang="ko" sz="2500" smtClean="0">
                <a:solidFill>
                  <a:srgbClr val="666666"/>
                </a:solidFill>
                <a:uFill>
                  <a:noFill/>
                </a:uFill>
                <a:hlinkClick r:id="rId4"/>
              </a:rPr>
              <a:t>.dothome.co.kr</a:t>
            </a:r>
            <a:r>
              <a:rPr lang="ko" sz="2500" dirty="0">
                <a:solidFill>
                  <a:srgbClr val="666666"/>
                </a:solidFill>
                <a:uFill>
                  <a:noFill/>
                </a:uFill>
                <a:hlinkClick r:id="rId4"/>
              </a:rPr>
              <a:t>/</a:t>
            </a:r>
            <a:endParaRPr sz="22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기획의도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4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65" name="Google Shape;65;p14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14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14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14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" name="Google Shape;69;p14"/>
          <p:cNvSpPr txBox="1"/>
          <p:nvPr/>
        </p:nvSpPr>
        <p:spPr>
          <a:xfrm>
            <a:off x="1871075" y="1171050"/>
            <a:ext cx="5478000" cy="3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포트폴리오 제작에 있어 가장 중요한 것이 무엇일까 생각했습니다. </a:t>
            </a: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'어떻게하면 좀 더 깔끔하게 분류하고 잘 보여드릴 수 있을까'</a:t>
            </a: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에 </a:t>
            </a: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대한 고민을 많이 한 것 같습니다. </a:t>
            </a: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제 포트폴리오 작업은 </a:t>
            </a:r>
            <a:r>
              <a:rPr lang="ko" sz="900" b="1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템플릿을 리디자인</a:t>
            </a: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해서 만든 작업도 존재하고, </a:t>
            </a: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제가 </a:t>
            </a:r>
            <a:r>
              <a:rPr lang="ko" sz="900" b="1" dirty="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기획부터 디자인 그리고 코딩</a:t>
            </a: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까지 이어진 작업물들이 많습니다. </a:t>
            </a: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그래서 이 부분의 디자인/ 기능적인 부분을 상세하게 설명을 </a:t>
            </a: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드리지 않으면 안될 것 같다는 생각이 들었습니다. </a:t>
            </a: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기능적</a:t>
            </a: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으로는 좀 더 깔끔하게 보여드릴 수 있도록 </a:t>
            </a: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상세 페이지를 분류하는데 중점을 두었고</a:t>
            </a: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디자인적</a:t>
            </a: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으로는 제 작업물을 당신에게 보내드린다는 </a:t>
            </a: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dirty="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의미를 담고 싶었습니다.</a:t>
            </a:r>
            <a:endParaRPr sz="9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/>
          <p:nvPr/>
        </p:nvSpPr>
        <p:spPr>
          <a:xfrm>
            <a:off x="71650" y="60225"/>
            <a:ext cx="8997000" cy="5016300"/>
          </a:xfrm>
          <a:prstGeom prst="rect">
            <a:avLst/>
          </a:prstGeom>
          <a:solidFill>
            <a:srgbClr val="FFFFFF"/>
          </a:solidFill>
          <a:ln w="228600" cap="flat" cmpd="sng">
            <a:solidFill>
              <a:srgbClr val="CFDEC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5"/>
          <p:cNvSpPr txBox="1"/>
          <p:nvPr/>
        </p:nvSpPr>
        <p:spPr>
          <a:xfrm>
            <a:off x="3271725" y="2133825"/>
            <a:ext cx="2712000" cy="6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>
                <a:solidFill>
                  <a:srgbClr val="666666"/>
                </a:solidFill>
                <a:latin typeface="Catamaran ExtraBold"/>
                <a:ea typeface="Catamaran ExtraBold"/>
                <a:cs typeface="Catamaran ExtraBold"/>
                <a:sym typeface="Catamaran ExtraBold"/>
              </a:rPr>
              <a:t>THANK YOU</a:t>
            </a:r>
            <a:endParaRPr sz="3300">
              <a:solidFill>
                <a:srgbClr val="666666"/>
              </a:solidFill>
              <a:latin typeface="Catamaran ExtraBold"/>
              <a:ea typeface="Catamaran ExtraBold"/>
              <a:cs typeface="Catamaran ExtraBold"/>
              <a:sym typeface="Catamaran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DESIGN CONCEPT</a:t>
            </a:r>
            <a:endParaRPr sz="8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" name="Google Shape;76;p15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77" name="Google Shape;77;p15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" name="Google Shape;78;p15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" name="Google Shape;79;p15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" name="Google Shape;80;p15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1" name="Google Shape;81;p15"/>
          <p:cNvSpPr txBox="1"/>
          <p:nvPr/>
        </p:nvSpPr>
        <p:spPr>
          <a:xfrm>
            <a:off x="3298075" y="2603950"/>
            <a:ext cx="28026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제 포트폴리오의 키워드는 </a:t>
            </a:r>
            <a:r>
              <a:rPr lang="ko" sz="900" b="1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'POST'</a:t>
            </a:r>
            <a:r>
              <a:rPr lang="ko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입니다.</a:t>
            </a:r>
            <a:endParaRPr sz="10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008350" y="3304625"/>
            <a:ext cx="3270600" cy="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저는 작업물을 '보낸다'는 것에 중점을 두어 디자인 했습니다. 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해서 엽서형식의 디자인을 통해 포트폴리오를 보여드리고자 합니다.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작업물을 보여드리는 포트폴리오지만 포트폴리오 또한 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하나의 작품이 될 수 있도록 노력했던 것 같습니다. 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752" y="1614074"/>
            <a:ext cx="754075" cy="858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25000"/>
              </a:srgbClr>
            </a:outerShdw>
          </a:effectLst>
        </p:spPr>
      </p:pic>
      <p:sp>
        <p:nvSpPr>
          <p:cNvPr id="84" name="Google Shape;84;p15"/>
          <p:cNvSpPr txBox="1"/>
          <p:nvPr/>
        </p:nvSpPr>
        <p:spPr>
          <a:xfrm>
            <a:off x="4197788" y="1700425"/>
            <a:ext cx="8280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rgbClr val="434343"/>
                </a:solidFill>
                <a:latin typeface="Nanum Gothic"/>
                <a:ea typeface="Nanum Gothic"/>
                <a:cs typeface="Nanum Gothic"/>
                <a:sym typeface="Nanum Gothic"/>
              </a:rPr>
              <a:t>PORTFOLIO</a:t>
            </a:r>
            <a:endParaRPr sz="600">
              <a:solidFill>
                <a:srgbClr val="434343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작품분류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" name="Google Shape;91;p16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92" name="Google Shape;92;p16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6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" name="Google Shape;94;p16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5" name="Google Shape;95;p16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6" name="Google Shape;96;p16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>
            <a:off x="1843900" y="1765713"/>
            <a:ext cx="8382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5">
            <a:alphaModFix amt="12000"/>
          </a:blip>
          <a:stretch>
            <a:fillRect/>
          </a:stretch>
        </p:blipFill>
        <p:spPr>
          <a:xfrm>
            <a:off x="4025500" y="1765725"/>
            <a:ext cx="8382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6">
            <a:alphaModFix amt="42000"/>
          </a:blip>
          <a:stretch>
            <a:fillRect/>
          </a:stretch>
        </p:blipFill>
        <p:spPr>
          <a:xfrm>
            <a:off x="6342475" y="1765725"/>
            <a:ext cx="847725" cy="8477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1575250" y="2986125"/>
            <a:ext cx="1375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반응형 WEB SITE</a:t>
            </a:r>
            <a:endParaRPr sz="12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3756850" y="2986125"/>
            <a:ext cx="1375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WEB SITE</a:t>
            </a:r>
            <a:endParaRPr sz="12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6121575" y="2986125"/>
            <a:ext cx="1375500" cy="2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MOBILE APP</a:t>
            </a:r>
            <a:endParaRPr sz="12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메뉴구성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17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109" name="Google Shape;109;p17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0" name="Google Shape;110;p17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1" name="Google Shape;111;p17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7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" name="Google Shape;113;p17"/>
          <p:cNvSpPr/>
          <p:nvPr/>
        </p:nvSpPr>
        <p:spPr>
          <a:xfrm>
            <a:off x="2986837" y="1695925"/>
            <a:ext cx="1290300" cy="1290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smtClean="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PROJECT</a:t>
            </a:r>
            <a:endParaRPr dirty="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4" name="Google Shape;114;p17"/>
          <p:cNvSpPr/>
          <p:nvPr/>
        </p:nvSpPr>
        <p:spPr>
          <a:xfrm>
            <a:off x="4670093" y="1695925"/>
            <a:ext cx="1290300" cy="1290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ABOUT</a:t>
            </a:r>
            <a:endParaRPr dirty="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6429551" y="1695925"/>
            <a:ext cx="1290300" cy="1290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CONTACT</a:t>
            </a:r>
            <a:endParaRPr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1260100" y="1695925"/>
            <a:ext cx="1290300" cy="1290300"/>
          </a:xfrm>
          <a:prstGeom prst="ellipse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dirty="0" smtClean="0">
                <a:solidFill>
                  <a:srgbClr val="434343"/>
                </a:solidFill>
                <a:latin typeface="Do Hyeon"/>
                <a:ea typeface="Do Hyeon"/>
                <a:cs typeface="Do Hyeon"/>
                <a:sym typeface="Do Hyeon"/>
              </a:rPr>
              <a:t>MAIN</a:t>
            </a:r>
            <a:endParaRPr dirty="0">
              <a:solidFill>
                <a:srgbClr val="43434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1260100" y="3288375"/>
            <a:ext cx="1290300" cy="58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latin typeface="Nanum Gothic"/>
                <a:ea typeface="Nanum Gothic"/>
                <a:cs typeface="Nanum Gothic"/>
                <a:sym typeface="Nanum Gothic"/>
              </a:rPr>
              <a:t>가장 첫 페이지를 볼 수 있습니다</a:t>
            </a:r>
            <a:r>
              <a:rPr lang="en-US" altLang="ko-KR" sz="800" dirty="0" smtClean="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" name="Google Shape;118;p17"/>
          <p:cNvSpPr/>
          <p:nvPr/>
        </p:nvSpPr>
        <p:spPr>
          <a:xfrm>
            <a:off x="2986837" y="3288375"/>
            <a:ext cx="1290300" cy="58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err="1" smtClean="0">
                <a:latin typeface="Nanum Gothic"/>
                <a:ea typeface="Nanum Gothic"/>
                <a:cs typeface="Nanum Gothic"/>
                <a:sym typeface="Nanum Gothic"/>
              </a:rPr>
              <a:t>작업물을</a:t>
            </a:r>
            <a:r>
              <a:rPr lang="ko-KR" altLang="en-US" sz="800" dirty="0" smtClean="0">
                <a:latin typeface="Nanum Gothic"/>
                <a:ea typeface="Nanum Gothic"/>
                <a:cs typeface="Nanum Gothic"/>
                <a:sym typeface="Nanum Gothic"/>
              </a:rPr>
              <a:t> 볼 수 있습니다</a:t>
            </a:r>
            <a:r>
              <a:rPr lang="en-US" altLang="ko-KR" sz="800" dirty="0" smtClean="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" name="Google Shape;119;p17"/>
          <p:cNvSpPr/>
          <p:nvPr/>
        </p:nvSpPr>
        <p:spPr>
          <a:xfrm>
            <a:off x="4670093" y="3288375"/>
            <a:ext cx="1290300" cy="58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latin typeface="Nanum Gothic"/>
                <a:ea typeface="Nanum Gothic"/>
                <a:cs typeface="Nanum Gothic"/>
                <a:sym typeface="Nanum Gothic"/>
              </a:rPr>
              <a:t>작업자에 대한 정보를 볼 수 있습니다</a:t>
            </a:r>
            <a:r>
              <a:rPr lang="en-US" altLang="ko-KR" sz="800" dirty="0" smtClean="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" name="Google Shape;120;p17"/>
          <p:cNvSpPr/>
          <p:nvPr/>
        </p:nvSpPr>
        <p:spPr>
          <a:xfrm>
            <a:off x="6429551" y="3288375"/>
            <a:ext cx="1290300" cy="581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00" dirty="0" smtClean="0">
                <a:latin typeface="Nanum Gothic"/>
                <a:ea typeface="Nanum Gothic"/>
                <a:cs typeface="Nanum Gothic"/>
                <a:sym typeface="Nanum Gothic"/>
              </a:rPr>
              <a:t>연락처</a:t>
            </a:r>
            <a:r>
              <a:rPr lang="en-US" altLang="ko-KR" sz="800" dirty="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altLang="en-US" sz="800" dirty="0" smtClean="0">
                <a:latin typeface="Nanum Gothic"/>
                <a:ea typeface="Nanum Gothic"/>
                <a:cs typeface="Nanum Gothic"/>
                <a:sym typeface="Nanum Gothic"/>
              </a:rPr>
              <a:t>등 메시지를 보낼 수 있습니다</a:t>
            </a:r>
            <a:r>
              <a:rPr lang="en-US" altLang="ko-KR" sz="800" dirty="0" smtClean="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 sz="800" dirty="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WIRE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FRAME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" name="Google Shape;140;p19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141" name="Google Shape;141;p19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9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9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9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5" name="Google Shape;145;p19"/>
          <p:cNvSpPr txBox="1"/>
          <p:nvPr/>
        </p:nvSpPr>
        <p:spPr>
          <a:xfrm>
            <a:off x="7248440" y="1203598"/>
            <a:ext cx="12840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HEADER</a:t>
            </a:r>
            <a:endParaRPr sz="1300" dirty="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712" y="808850"/>
            <a:ext cx="4999150" cy="353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7308304" y="2427734"/>
            <a:ext cx="1284000" cy="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dirty="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CONTENTS</a:t>
            </a:r>
            <a:endParaRPr sz="1300" dirty="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grpSp>
        <p:nvGrpSpPr>
          <p:cNvPr id="148" name="Google Shape;148;p19"/>
          <p:cNvGrpSpPr/>
          <p:nvPr/>
        </p:nvGrpSpPr>
        <p:grpSpPr>
          <a:xfrm>
            <a:off x="7227118" y="1292500"/>
            <a:ext cx="225202" cy="382200"/>
            <a:chOff x="1480950" y="963400"/>
            <a:chExt cx="350400" cy="382200"/>
          </a:xfrm>
        </p:grpSpPr>
        <p:cxnSp>
          <p:nvCxnSpPr>
            <p:cNvPr id="149" name="Google Shape;149;p19"/>
            <p:cNvCxnSpPr/>
            <p:nvPr/>
          </p:nvCxnSpPr>
          <p:spPr>
            <a:xfrm rot="10800000">
              <a:off x="1480950" y="963425"/>
              <a:ext cx="35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9"/>
            <p:cNvCxnSpPr/>
            <p:nvPr/>
          </p:nvCxnSpPr>
          <p:spPr>
            <a:xfrm rot="10800000">
              <a:off x="1480950" y="1345600"/>
              <a:ext cx="35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19"/>
            <p:cNvCxnSpPr/>
            <p:nvPr/>
          </p:nvCxnSpPr>
          <p:spPr>
            <a:xfrm rot="10800000">
              <a:off x="1831350" y="963400"/>
              <a:ext cx="0" cy="382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2" name="Google Shape;152;p19"/>
          <p:cNvGrpSpPr/>
          <p:nvPr/>
        </p:nvGrpSpPr>
        <p:grpSpPr>
          <a:xfrm>
            <a:off x="7227118" y="1822526"/>
            <a:ext cx="225202" cy="2031125"/>
            <a:chOff x="1480950" y="963400"/>
            <a:chExt cx="350400" cy="382200"/>
          </a:xfrm>
        </p:grpSpPr>
        <p:cxnSp>
          <p:nvCxnSpPr>
            <p:cNvPr id="153" name="Google Shape;153;p19"/>
            <p:cNvCxnSpPr/>
            <p:nvPr/>
          </p:nvCxnSpPr>
          <p:spPr>
            <a:xfrm rot="10800000">
              <a:off x="1480950" y="963425"/>
              <a:ext cx="35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19"/>
            <p:cNvCxnSpPr/>
            <p:nvPr/>
          </p:nvCxnSpPr>
          <p:spPr>
            <a:xfrm rot="10800000">
              <a:off x="1480950" y="1345600"/>
              <a:ext cx="350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5" name="Google Shape;155;p19"/>
            <p:cNvCxnSpPr/>
            <p:nvPr/>
          </p:nvCxnSpPr>
          <p:spPr>
            <a:xfrm rot="10800000">
              <a:off x="1831350" y="963400"/>
              <a:ext cx="0" cy="382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7" name="Picture 3" descr="C:\Users\Administrator.Sc-202003181157\Desktop\ppt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003402"/>
            <a:ext cx="5906390" cy="331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15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PROTO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TYPE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" name="Google Shape;127;p18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128" name="Google Shape;128;p18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18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18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1" name="Google Shape;131;p18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8150" y="752413"/>
            <a:ext cx="5149175" cy="3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937325" y="1441500"/>
            <a:ext cx="19689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1. 페이지를 가로로 구성해 네비게이션에   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 따라 페이지를 이동할 수 있도록 만든다.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2. 텍스트를 통해 사용자가 원하는 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 화면으로 넘어갈 수 있도록 만들었다.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3. 네비게이션은 메뉴바 버튼&amp;상단 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 네비게이션을 만들어 사용자가 편리한 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 것을 이용하도록 만들었다.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8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4. 반응형 작업이 이뤄질 수 있도록 계획</a:t>
            </a: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0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FONT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20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163" name="Google Shape;163;p20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20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20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20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7" name="Google Shape;167;p20"/>
          <p:cNvSpPr txBox="1"/>
          <p:nvPr/>
        </p:nvSpPr>
        <p:spPr>
          <a:xfrm>
            <a:off x="3072550" y="1815700"/>
            <a:ext cx="2802600" cy="7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'Raleway', sans-serif;</a:t>
            </a:r>
            <a:endParaRPr sz="16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6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'Ibarra Real Nova', serif;</a:t>
            </a:r>
            <a:endParaRPr sz="16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3170700" y="3097600"/>
            <a:ext cx="28026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 b="1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포인트</a:t>
            </a:r>
            <a:r>
              <a:rPr lang="ko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가 될 수 있는 텍스트에는 serif 체를 사용하고</a:t>
            </a: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대부분의 텍스트에는 sans-serif 체를 사용했습니다.</a:t>
            </a: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/>
          <p:nvPr/>
        </p:nvSpPr>
        <p:spPr>
          <a:xfrm>
            <a:off x="825850" y="304850"/>
            <a:ext cx="6846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666666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COLOR</a:t>
            </a:r>
            <a:endParaRPr sz="1000">
              <a:solidFill>
                <a:srgbClr val="666666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25" y="384000"/>
            <a:ext cx="271800" cy="21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21"/>
          <p:cNvGrpSpPr/>
          <p:nvPr/>
        </p:nvGrpSpPr>
        <p:grpSpPr>
          <a:xfrm>
            <a:off x="499925" y="518138"/>
            <a:ext cx="8059300" cy="4107225"/>
            <a:chOff x="499925" y="566450"/>
            <a:chExt cx="8059300" cy="4107225"/>
          </a:xfrm>
        </p:grpSpPr>
        <p:cxnSp>
          <p:nvCxnSpPr>
            <p:cNvPr id="176" name="Google Shape;176;p21"/>
            <p:cNvCxnSpPr/>
            <p:nvPr/>
          </p:nvCxnSpPr>
          <p:spPr>
            <a:xfrm rot="10800000">
              <a:off x="1519425" y="566450"/>
              <a:ext cx="70398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7" name="Google Shape;177;p21"/>
            <p:cNvCxnSpPr/>
            <p:nvPr/>
          </p:nvCxnSpPr>
          <p:spPr>
            <a:xfrm>
              <a:off x="499925" y="748425"/>
              <a:ext cx="0" cy="39252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21"/>
            <p:cNvCxnSpPr/>
            <p:nvPr/>
          </p:nvCxnSpPr>
          <p:spPr>
            <a:xfrm>
              <a:off x="8551275" y="573275"/>
              <a:ext cx="0" cy="410040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21"/>
            <p:cNvCxnSpPr/>
            <p:nvPr/>
          </p:nvCxnSpPr>
          <p:spPr>
            <a:xfrm rot="10800000">
              <a:off x="509625" y="4673625"/>
              <a:ext cx="8049600" cy="0"/>
            </a:xfrm>
            <a:prstGeom prst="straightConnector1">
              <a:avLst/>
            </a:prstGeom>
            <a:noFill/>
            <a:ln w="9525" cap="flat" cmpd="sng">
              <a:solidFill>
                <a:srgbClr val="CFDEC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0" name="Google Shape;180;p21"/>
          <p:cNvSpPr txBox="1"/>
          <p:nvPr/>
        </p:nvSpPr>
        <p:spPr>
          <a:xfrm>
            <a:off x="3170700" y="3097600"/>
            <a:ext cx="28026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포인트</a:t>
            </a:r>
            <a:r>
              <a:rPr lang="ko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 색상은 녹색 계열을 ,</a:t>
            </a: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666666"/>
                </a:solidFill>
                <a:latin typeface="Nanum Gothic"/>
                <a:ea typeface="Nanum Gothic"/>
                <a:cs typeface="Nanum Gothic"/>
                <a:sym typeface="Nanum Gothic"/>
              </a:rPr>
              <a:t>전체적으로는 회색 계열의 색상을 많이 사용했습니다.</a:t>
            </a: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666666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21"/>
          <p:cNvSpPr/>
          <p:nvPr/>
        </p:nvSpPr>
        <p:spPr>
          <a:xfrm>
            <a:off x="2124700" y="1447375"/>
            <a:ext cx="723900" cy="723900"/>
          </a:xfrm>
          <a:prstGeom prst="ellipse">
            <a:avLst/>
          </a:prstGeom>
          <a:solidFill>
            <a:srgbClr val="17221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1"/>
          <p:cNvSpPr txBox="1"/>
          <p:nvPr/>
        </p:nvSpPr>
        <p:spPr>
          <a:xfrm>
            <a:off x="2001850" y="2360960"/>
            <a:ext cx="812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#172214</a:t>
            </a:r>
            <a:endParaRPr sz="10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바탕색</a:t>
            </a:r>
            <a:endParaRPr sz="10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3" name="Google Shape;183;p21"/>
          <p:cNvSpPr/>
          <p:nvPr/>
        </p:nvSpPr>
        <p:spPr>
          <a:xfrm>
            <a:off x="3097005" y="1447375"/>
            <a:ext cx="723900" cy="723900"/>
          </a:xfrm>
          <a:prstGeom prst="ellipse">
            <a:avLst/>
          </a:prstGeom>
          <a:solidFill>
            <a:srgbClr val="76777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/>
          <p:nvPr/>
        </p:nvSpPr>
        <p:spPr>
          <a:xfrm>
            <a:off x="3013525" y="2360960"/>
            <a:ext cx="812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#767773</a:t>
            </a:r>
            <a:endParaRPr sz="10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텍스트</a:t>
            </a:r>
            <a:endParaRPr sz="10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5" name="Google Shape;185;p21"/>
          <p:cNvSpPr/>
          <p:nvPr/>
        </p:nvSpPr>
        <p:spPr>
          <a:xfrm>
            <a:off x="4069311" y="1447375"/>
            <a:ext cx="723900" cy="723900"/>
          </a:xfrm>
          <a:prstGeom prst="ellipse">
            <a:avLst/>
          </a:prstGeom>
          <a:solidFill>
            <a:srgbClr val="DFDFD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1"/>
          <p:cNvSpPr txBox="1"/>
          <p:nvPr/>
        </p:nvSpPr>
        <p:spPr>
          <a:xfrm>
            <a:off x="4025200" y="2360960"/>
            <a:ext cx="812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#dfdfdf</a:t>
            </a:r>
            <a:endParaRPr sz="10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메뉴바</a:t>
            </a:r>
            <a:endParaRPr sz="10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7" name="Google Shape;187;p21"/>
          <p:cNvSpPr/>
          <p:nvPr/>
        </p:nvSpPr>
        <p:spPr>
          <a:xfrm>
            <a:off x="6193350" y="1553575"/>
            <a:ext cx="617700" cy="617700"/>
          </a:xfrm>
          <a:prstGeom prst="ellipse">
            <a:avLst/>
          </a:prstGeom>
          <a:solidFill>
            <a:srgbClr val="BBC1B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1"/>
          <p:cNvSpPr txBox="1"/>
          <p:nvPr/>
        </p:nvSpPr>
        <p:spPr>
          <a:xfrm>
            <a:off x="6096150" y="2360949"/>
            <a:ext cx="812100" cy="2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#bbc1b6</a:t>
            </a:r>
            <a:endParaRPr sz="9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서브페이지</a:t>
            </a:r>
            <a:endParaRPr sz="900" b="1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</TotalTime>
  <Words>554</Words>
  <Application>Microsoft Office PowerPoint</Application>
  <PresentationFormat>화면 슬라이드 쇼(16:9)</PresentationFormat>
  <Paragraphs>100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7" baseType="lpstr">
      <vt:lpstr>굴림</vt:lpstr>
      <vt:lpstr>Arial</vt:lpstr>
      <vt:lpstr>Nanum Gothic</vt:lpstr>
      <vt:lpstr>NanumGothic ExtraBold</vt:lpstr>
      <vt:lpstr>Do Hyeon</vt:lpstr>
      <vt:lpstr>Catamaran ExtraBold</vt:lpstr>
      <vt:lpstr>Simple Light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Windows 사용자</cp:lastModifiedBy>
  <cp:revision>17</cp:revision>
  <dcterms:modified xsi:type="dcterms:W3CDTF">2020-06-05T06:09:51Z</dcterms:modified>
</cp:coreProperties>
</file>